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hackski.com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hackski.com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4"/><Relationship Target="../media/image01.png" Type="http://schemas.openxmlformats.org/officeDocument/2006/relationships/image" Id="rId3"/><Relationship Target="mailto:skimore.hackski@gmail.com" Type="http://schemas.openxmlformats.org/officeDocument/2006/relationships/hyperlink" TargetMode="External" Id="rId6"/><Relationship Target="http://hackski.com" Type="http://schemas.openxmlformats.org/officeDocument/2006/relationships/hyperlink" TargetMode="External" Id="rId5"/><Relationship Target="http://bit.ly/1IxjXll" Type="http://schemas.openxmlformats.org/officeDocument/2006/relationships/hyperlink" TargetMode="External" Id="rId8"/><Relationship Target="http://bit.ly/1zYp9dd" Type="http://schemas.openxmlformats.org/officeDocument/2006/relationships/hyperlink" TargetMode="External" Id="rId7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79000" x="685800"/>
            <a:ext cy="1483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sz="3600" lang="en">
                <a:solidFill>
                  <a:srgbClr val="222222"/>
                </a:solidFill>
              </a:rPr>
              <a:t>Machine Learning Contest </a:t>
            </a:r>
          </a:p>
          <a:p>
            <a:pPr rtl="0" lvl="0">
              <a:spcBef>
                <a:spcPts val="0"/>
              </a:spcBef>
              <a:buNone/>
            </a:pPr>
            <a:r>
              <a:rPr sz="3600" lang="en">
                <a:solidFill>
                  <a:srgbClr val="222222"/>
                </a:solidFill>
              </a:rPr>
              <a:t>Rules &amp; Regulations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y="6346775" x="5198900"/>
            <a:ext cy="330300" cx="377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34312" x="316150"/>
            <a:ext cy="1897749" cx="42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444100" x="4693400"/>
            <a:ext cy="1969800" cx="428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80399" x="457200"/>
            <a:ext cy="821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Rules &amp; Regulations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327700" x="284525"/>
            <a:ext cy="4961700" cx="86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Contestants must follow Contest Rules &amp; Regulations to be eligible for prizes. See complete contest rules published at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3"/>
              </a:rPr>
              <a:t>http://hackski.com</a:t>
            </a: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Check site frequently for any updates.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Contestants may compete alone or with others yet only one prize will be awarded per registered contestant.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Contestants must register with their real name and provide proof of identity to be eligible to receive a prize.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Proof shall consist of a government issued birth certificate and government issued passport with picture.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/>
        </p:nvSpPr>
        <p:spPr>
          <a:xfrm>
            <a:off y="6289400" x="5435925"/>
            <a:ext cy="296699" cx="370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80399" x="457200"/>
            <a:ext cy="821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Rules &amp; Regulations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327700" x="284525"/>
            <a:ext cy="4961700" cx="86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Contestants must produce a workable and reliable mobile app providing key (near) real-time weather, snow and traffic information for the Colorado public to make the best possible ski venue and route/time decision to get to the Colorado ski slopes.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Check site often at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3"/>
              </a:rPr>
              <a:t>http://hackski.com</a:t>
            </a: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for following: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Data Sources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Free Technology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Data Science and Engineering Tips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Any Contest Updates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/>
        </p:nvSpPr>
        <p:spPr>
          <a:xfrm>
            <a:off y="6289400" x="5435925"/>
            <a:ext cy="296699" cx="370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80399" x="457200"/>
            <a:ext cy="821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Rules &amp; Regulations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327700" x="284525"/>
            <a:ext cy="4961700" cx="86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The mobile app must be workable and reliable on all versions of the following mobile operating systems: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Apple iOS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Android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BlackBerry OS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/>
        </p:nvSpPr>
        <p:spPr>
          <a:xfrm>
            <a:off y="6289400" x="5435925"/>
            <a:ext cy="296699" cx="370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80399" x="457200"/>
            <a:ext cy="821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Rules &amp; Regulations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327700" x="284525"/>
            <a:ext cy="4961700" cx="86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The mobile app must provide users with the following key (near) real-time data in an easy-to-understand user-interface: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Weather data for Colorado mountains within 45 minutes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Snow conditions at all Colorado ski resorts within 45 minutes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Snow conditions in Colorado mountains within 45 minutes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Traffic information for major Colorado highways, ski access roads and mountain passes within 45 minutes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/>
        </p:nvSpPr>
        <p:spPr>
          <a:xfrm>
            <a:off y="6289400" x="5435925"/>
            <a:ext cy="296699" cx="370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80399" x="457200"/>
            <a:ext cy="821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Rules &amp; Regulations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327700" x="284525"/>
            <a:ext cy="4961700" cx="86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Contestants may use any and all compute tools, code, techniques and methods to produce the best app (must be disclosed at contest conclusion).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Contestants are responsible for providing own compute power, code, tools and techniques.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Contestants may use any and all data sources (must be disclosed at contest conclusion).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y="6289400" x="5435925"/>
            <a:ext cy="296699" cx="370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80399" x="457200"/>
            <a:ext cy="821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Rules &amp; Regulations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327700" x="284525"/>
            <a:ext cy="4961700" cx="86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Contestants must provide the final mobile app to the panel of judges on or before Friday November 20, 2015.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First place winner of the Machine Learning Contest will receive USD $10,000.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Additional prizes will be determined by the Machine Learning Contest organizers.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y="6289400" x="5435925"/>
            <a:ext cy="296699" cx="370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80399" x="457200"/>
            <a:ext cy="821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Rules &amp; Regulations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327700" x="284525"/>
            <a:ext cy="4961700" cx="86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Contestants agree to follow all laws.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Contestants agree to transfer any and all mobile app ownership rights to contest organizers.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 must receive the award personally and not via a third party and must provide proof of identity (government issued birth certificate and government issued passport).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Contestants must provide a working telephone number and be available, either in-person at Level 3 Communications in Colorado or via provided telephone number answered in-person to receive an award during the contest award ceremony on December 5, 2015 from 4:00pm to 7:00pm Mountain Standard Time.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y="6289400" x="5435925"/>
            <a:ext cy="296699" cx="370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y="79000" x="685800"/>
            <a:ext cy="9009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 Contacts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6346775" x="5198900"/>
            <a:ext cy="330300" cx="377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945862" x="268750"/>
            <a:ext cy="1897749" cx="42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821654" x="4716250"/>
            <a:ext cy="1792900" cx="389762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y="1201125" x="268750"/>
            <a:ext cy="2249100" cx="8517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Site: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5"/>
              </a:rPr>
              <a:t>http://hackski.com</a:t>
            </a: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                     Email: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6"/>
              </a:rPr>
              <a:t>skimore.hackski@gmail.com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 Registration @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7"/>
              </a:rPr>
              <a:t>http://bit.ly/1zYp9dd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Sponsor Registration @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8"/>
              </a:rPr>
              <a:t>http://bit.ly/1IxjXll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