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ckski.com" Type="http://schemas.openxmlformats.org/officeDocument/2006/relationships/hyperlink" TargetMode="External" Id="rId4"/><Relationship Target="http://bit.ly/1zYp9dd" Type="http://schemas.openxmlformats.org/officeDocument/2006/relationships/hyperlink" TargetMode="External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ckski.com" Type="http://schemas.openxmlformats.org/officeDocument/2006/relationships/hyperlink" TargetMode="External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png" Type="http://schemas.openxmlformats.org/officeDocument/2006/relationships/image" Id="rId3"/><Relationship Target="mailto:skimore.hackski@gmail.com" Type="http://schemas.openxmlformats.org/officeDocument/2006/relationships/hyperlink" TargetMode="External" Id="rId6"/><Relationship Target="http://hackski.com" Type="http://schemas.openxmlformats.org/officeDocument/2006/relationships/hyperlink" TargetMode="External" Id="rId5"/><Relationship Target="http://bit.ly/1IxjXll" Type="http://schemas.openxmlformats.org/officeDocument/2006/relationships/hyperlink" TargetMode="External" Id="rId8"/><Relationship Target="http://bit.ly/1zYp9dd" Type="http://schemas.openxmlformats.org/officeDocument/2006/relationships/hyperlink" TargetMode="External" Id="rId7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79000" x="685800"/>
            <a:ext cy="1483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3600" lang="en">
                <a:solidFill>
                  <a:srgbClr val="222222"/>
                </a:solidFill>
              </a:rPr>
              <a:t>Machine Learning Contest Overview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6346775" x="5198900"/>
            <a:ext cy="330300" cx="377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4312" x="316150"/>
            <a:ext cy="1897749" cx="42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771775" x="5404250"/>
            <a:ext cy="1314450" cx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Global / Virtual Machine Learning Contest from February 28, 2015 to December 5, 2015.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Goal: 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produce a workable and reliable mobile app providing key real-time weather, snow and traffic information for the Colorado public to make the best 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possible ski venue and route/time decision to get to the Colorado ski slopes.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 is open and free to any and all contestants – regardless of geographic location. Contestant registration @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3"/>
              </a:rPr>
              <a:t>http://bit.ly/1zYp9dd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See: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4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Any variety of data sources and data science techniques may be used.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Party and award ceremony on Saturday December 5, 2015 at Level 3 Communications in Colorado.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Award ceremony shall be live-streamed globally for contestants unable to attend.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Winners may collect awarded prize from any location conditioned on proper identification and contact information disclosed.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Remember contestants must produce a workable and reliable mobile app providing key real-time weather, snow and traffic information for the Colorado public to make the best possible ski venue and route/time decision to get to the Colorado ski slopes.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1st Prize USD $10,000.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Additional prizes to be determined.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Must follow Contest Rules &amp; Regulations to be eligible for prizes.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80399" x="457200"/>
            <a:ext cy="821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327700" x="284525"/>
            <a:ext cy="4961700" cx="861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Check site often at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3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for following: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Data Sources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Free Technology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Data Science and Engineering Tips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Any Contest Changes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y="6289400" x="5435925"/>
            <a:ext cy="296699" cx="3707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y="79000" x="685800"/>
            <a:ext cy="900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Machine Learning Contest Contacts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6346775" x="5198900"/>
            <a:ext cy="330300" cx="377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100" lang="en">
                <a:solidFill>
                  <a:srgbClr val="222222"/>
                </a:solidFill>
              </a:rPr>
              <a:t>© 2015 Intelligent Systems, LLC  - All Rights Reserved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945862" x="268750"/>
            <a:ext cy="1897749" cx="42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088087" x="5388425"/>
            <a:ext cy="1314450" cx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y="1409450" x="313350"/>
            <a:ext cy="2249100" cx="8517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Site: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5"/>
              </a:rPr>
              <a:t>http://hackski.com</a:t>
            </a: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                      Email: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6"/>
              </a:rPr>
              <a:t>skimore.hackski@gmail.com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Contestant Registration @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7"/>
              </a:rPr>
              <a:t>http://bit.ly/1zYp9dd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222222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222222"/>
                </a:solidFill>
                <a:latin typeface="Droid Serif"/>
                <a:ea typeface="Droid Serif"/>
                <a:cs typeface="Droid Serif"/>
                <a:sym typeface="Droid Serif"/>
              </a:rPr>
              <a:t>Sponsor Registration @ </a:t>
            </a:r>
            <a:r>
              <a:rPr u="sng" sz="1800" lang="en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8"/>
              </a:rPr>
              <a:t>http://bit.ly/1IxjXll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